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DE3"/>
    <a:srgbClr val="EA5A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20" autoAdjust="0"/>
  </p:normalViewPr>
  <p:slideViewPr>
    <p:cSldViewPr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BF388-AB85-4E34-AD6F-C8929F98C998}" type="datetimeFigureOut">
              <a:rPr lang="it-IT" smtClean="0"/>
              <a:t>22/07/2020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9FCA4-E58B-4FBC-84B3-A7605F4CB2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2900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 descr="Insert title of presentation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520" y="195487"/>
            <a:ext cx="5019726" cy="3587832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noProof="0" dirty="0"/>
              <a:t>Title</a:t>
            </a:r>
            <a:r>
              <a:rPr lang="it-IT" dirty="0"/>
              <a:t> of the </a:t>
            </a:r>
            <a:r>
              <a:rPr lang="it-IT" dirty="0" err="1"/>
              <a:t>presentation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51518" y="3783318"/>
            <a:ext cx="5019726" cy="1092687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Speaker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16536E9-9187-4708-B5E2-AC5D2C24EE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135" y="0"/>
            <a:ext cx="374486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71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2020, November 30 – December 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249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2020, November 30 – </a:t>
            </a:r>
            <a:r>
              <a:rPr lang="it-IT" dirty="0" err="1"/>
              <a:t>December</a:t>
            </a:r>
            <a:r>
              <a:rPr lang="it-IT" dirty="0"/>
              <a:t> 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5759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2020, November 30 – </a:t>
            </a:r>
            <a:r>
              <a:rPr lang="it-IT" dirty="0" err="1"/>
              <a:t>December</a:t>
            </a:r>
            <a:r>
              <a:rPr lang="it-IT" dirty="0"/>
              <a:t> 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7102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23528" y="3075806"/>
            <a:ext cx="8496944" cy="12509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323528" y="1923678"/>
            <a:ext cx="8496944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 dirty="0"/>
              <a:t>2020, November 30 – </a:t>
            </a:r>
            <a:r>
              <a:rPr lang="it-IT" dirty="0" err="1"/>
              <a:t>December</a:t>
            </a:r>
            <a:r>
              <a:rPr lang="it-IT" dirty="0"/>
              <a:t> 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237217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323528" y="843558"/>
            <a:ext cx="4172272" cy="3816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Content 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648200" y="843558"/>
            <a:ext cx="4172272" cy="3816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Content 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2020, November 30 – </a:t>
            </a:r>
            <a:r>
              <a:rPr lang="it-IT" dirty="0" err="1"/>
              <a:t>December</a:t>
            </a:r>
            <a:r>
              <a:rPr lang="it-IT" dirty="0"/>
              <a:t> 4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566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323528" y="843558"/>
            <a:ext cx="4173860" cy="7875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323528" y="1631156"/>
            <a:ext cx="4173860" cy="30288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Content 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843558"/>
            <a:ext cx="4173860" cy="7875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4645026" y="1631156"/>
            <a:ext cx="4173860" cy="30288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/>
              <a:t>Content 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2020, November 30 – </a:t>
            </a:r>
            <a:r>
              <a:rPr lang="it-IT" dirty="0" err="1"/>
              <a:t>December</a:t>
            </a:r>
            <a:r>
              <a:rPr lang="it-IT" dirty="0"/>
              <a:t> 4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348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2020, November 30 – December 4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5918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2020, November 30 – </a:t>
            </a:r>
            <a:r>
              <a:rPr lang="it-IT" dirty="0" err="1"/>
              <a:t>December</a:t>
            </a:r>
            <a:r>
              <a:rPr lang="it-IT" dirty="0"/>
              <a:t> 4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332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23528" y="204787"/>
            <a:ext cx="3141987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3575049" y="204788"/>
            <a:ext cx="524542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dirty="0"/>
              <a:t>Content 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323528" y="1076326"/>
            <a:ext cx="3141987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Content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2020, November 30 – </a:t>
            </a:r>
            <a:r>
              <a:rPr lang="it-IT" dirty="0" err="1"/>
              <a:t>December</a:t>
            </a:r>
            <a:r>
              <a:rPr lang="it-IT" dirty="0"/>
              <a:t> 4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0005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23528" y="3600450"/>
            <a:ext cx="8496944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 hasCustomPrompt="1"/>
          </p:nvPr>
        </p:nvSpPr>
        <p:spPr>
          <a:xfrm>
            <a:off x="323528" y="459581"/>
            <a:ext cx="8496944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Image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323528" y="4025503"/>
            <a:ext cx="8496944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Content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2020, November 30 – </a:t>
            </a:r>
            <a:r>
              <a:rPr lang="it-IT" dirty="0" err="1"/>
              <a:t>December</a:t>
            </a:r>
            <a:r>
              <a:rPr lang="it-IT" dirty="0"/>
              <a:t> 4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45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23528" y="205979"/>
            <a:ext cx="8496944" cy="565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Title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23528" y="843558"/>
            <a:ext cx="8496944" cy="3888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23528" y="4818186"/>
            <a:ext cx="194421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r>
              <a:rPr lang="it-IT"/>
              <a:t>2020, November 30 – December 4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411760" y="4818186"/>
            <a:ext cx="54486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1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INTERNATIONAL CAE CONFERENCE AND EXHIBITION | www.caeconference.com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028384" y="4818186"/>
            <a:ext cx="79208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C1045EDD-5459-4F1C-AD2C-E75079A966AE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BC0F98D-3BA7-4120-8DA5-E8F61B3F50CD}"/>
              </a:ext>
            </a:extLst>
          </p:cNvPr>
          <p:cNvSpPr/>
          <p:nvPr userDrawn="1"/>
        </p:nvSpPr>
        <p:spPr>
          <a:xfrm>
            <a:off x="8964488" y="0"/>
            <a:ext cx="179512" cy="5143500"/>
          </a:xfrm>
          <a:prstGeom prst="rect">
            <a:avLst/>
          </a:prstGeom>
          <a:blipFill>
            <a:blip r:embed="rId1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3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ADE3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ADE3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ADE3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ADE3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ADE3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ADE3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31EB9AD5-6E7F-4F42-96BF-CB296F9FA5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ottotitolo 6">
            <a:extLst>
              <a:ext uri="{FF2B5EF4-FFF2-40B4-BE49-F238E27FC236}">
                <a16:creationId xmlns:a16="http://schemas.microsoft.com/office/drawing/2014/main" id="{346A20C0-B784-472B-81FF-B96EE0EBF7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558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>
            <a:extLst>
              <a:ext uri="{FF2B5EF4-FFF2-40B4-BE49-F238E27FC236}">
                <a16:creationId xmlns:a16="http://schemas.microsoft.com/office/drawing/2014/main" id="{D457CBAE-0C5C-492A-95B1-311E93227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C5AF9C5A-BD98-4B0E-81CF-7CD7BBCA1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2020, November 30 – December 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383605"/>
      </p:ext>
    </p:extLst>
  </p:cSld>
  <p:clrMapOvr>
    <a:masterClrMapping/>
  </p:clrMapOvr>
</p:sld>
</file>

<file path=ppt/theme/theme1.xml><?xml version="1.0" encoding="utf-8"?>
<a:theme xmlns:a="http://schemas.openxmlformats.org/drawingml/2006/main" name="ICC 2020">
  <a:themeElements>
    <a:clrScheme name="ICC 2018">
      <a:dk1>
        <a:srgbClr val="000000"/>
      </a:dk1>
      <a:lt1>
        <a:sysClr val="window" lastClr="FFFFFF"/>
      </a:lt1>
      <a:dk2>
        <a:srgbClr val="000000"/>
      </a:dk2>
      <a:lt2>
        <a:srgbClr val="EEECE1"/>
      </a:lt2>
      <a:accent1>
        <a:srgbClr val="000000"/>
      </a:accent1>
      <a:accent2>
        <a:srgbClr val="00B050"/>
      </a:accent2>
      <a:accent3>
        <a:srgbClr val="BFBFBF"/>
      </a:accent3>
      <a:accent4>
        <a:srgbClr val="FFC000"/>
      </a:accent4>
      <a:accent5>
        <a:srgbClr val="00B0F0"/>
      </a:accent5>
      <a:accent6>
        <a:srgbClr val="000000"/>
      </a:accent6>
      <a:hlink>
        <a:srgbClr val="00B050"/>
      </a:hlink>
      <a:folHlink>
        <a:srgbClr val="00B05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256</TotalTime>
  <Words>19</Words>
  <Application>Microsoft Office PowerPoint</Application>
  <PresentationFormat>Presentazione su schermo (16:9)</PresentationFormat>
  <Paragraphs>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Wingdings</vt:lpstr>
      <vt:lpstr>ICC 2020</vt:lpstr>
      <vt:lpstr>Presentazione standard di PowerPoint</vt:lpstr>
      <vt:lpstr>Presentazione standard di PowerPoint</vt:lpstr>
    </vt:vector>
  </TitlesOfParts>
  <Company>EnginSoft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Susanna Galletto</dc:creator>
  <cp:lastModifiedBy>Susanna Galletto</cp:lastModifiedBy>
  <cp:revision>52</cp:revision>
  <dcterms:created xsi:type="dcterms:W3CDTF">2018-03-20T16:59:31Z</dcterms:created>
  <dcterms:modified xsi:type="dcterms:W3CDTF">2020-07-22T09:12:50Z</dcterms:modified>
</cp:coreProperties>
</file>